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8621e3d5d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8621e3d5d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621e3d5d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621e3d5d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8621e3d5d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8621e3d5d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8621e3d5d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8621e3d5d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621e3d5d_9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621e3d5d_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621e3d5d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621e3d5d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86c1a091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86c1a091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86c1a091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86c1a091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86c1a091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86c1a091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86c1a091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86c1a091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621e3d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621e3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86c1a091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86c1a091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86c1a091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86c1a091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6c1a091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6c1a091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86c1a091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86c1a091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875f64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875f64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8621e3d5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8621e3d5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8621e3d5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8621e3d5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8621e3d5d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8621e3d5d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8621e3d5d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8621e3d5d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8621e3d5d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8621e3d5d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8621e3d5d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8621e3d5d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8621e3d5d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8621e3d5d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Olympic Games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15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6294175" y="1689650"/>
            <a:ext cx="2596200" cy="24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Cross country skiing  is the biggest part of winter games.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00" y="1087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268125" y="27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Correlation between number of medals and GDP in 2016</a:t>
            </a:r>
            <a:endParaRPr sz="1800"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6550175" y="2043650"/>
            <a:ext cx="166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Almost Positively Correlated</a:t>
            </a:r>
            <a:endParaRPr i="1"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5" y="1005988"/>
            <a:ext cx="6134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6775"/>
            <a:ext cx="5630400" cy="450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290600" y="116225"/>
            <a:ext cx="60483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Medal Distribution around World of Summer Olympics Starting from 1896...</a:t>
            </a:r>
            <a:endParaRPr sz="1800"/>
          </a:p>
        </p:txBody>
      </p:sp>
      <p:sp>
        <p:nvSpPr>
          <p:cNvPr id="130" name="Google Shape;130;p24"/>
          <p:cNvSpPr txBox="1"/>
          <p:nvPr/>
        </p:nvSpPr>
        <p:spPr>
          <a:xfrm>
            <a:off x="5719025" y="1133400"/>
            <a:ext cx="3066600" cy="4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1936 Nazi Olympic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Soviet Union took the lead from 1952 until it collapsed(1991).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US together with other 65 countries boycotted the 1980 Summer Games.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USSR led the boycott in 1984.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9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Summer</a:t>
            </a:r>
            <a:r>
              <a:rPr lang="en" sz="1800"/>
              <a:t> Olympics Medal Result Since Last Twenty Years</a:t>
            </a:r>
            <a:endParaRPr sz="18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50" y="937625"/>
            <a:ext cx="5094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5550325" y="1375475"/>
            <a:ext cx="31092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 has the absolute predominance in Summer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Olympics. Most of them come from Basketball, foot</a:t>
            </a:r>
            <a:r>
              <a:rPr lang="en"/>
              <a:t>ball, baseball and track and field.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3800"/>
            <a:ext cx="5746650" cy="45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type="title"/>
          </p:nvPr>
        </p:nvSpPr>
        <p:spPr>
          <a:xfrm>
            <a:off x="127675" y="135050"/>
            <a:ext cx="598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Medal Distribution around World of Winter Olympics Starting from 1924 ...</a:t>
            </a:r>
            <a:endParaRPr sz="1800"/>
          </a:p>
        </p:txBody>
      </p:sp>
      <p:sp>
        <p:nvSpPr>
          <p:cNvPr id="144" name="Google Shape;144;p26"/>
          <p:cNvSpPr txBox="1"/>
          <p:nvPr/>
        </p:nvSpPr>
        <p:spPr>
          <a:xfrm>
            <a:off x="5899050" y="1094550"/>
            <a:ext cx="3099600" cy="3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The International Olympic Committee voted to separate the Summer and Winter Games. (1994)</a:t>
            </a:r>
            <a:endParaRPr sz="1800"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Suspension of the Russian Olympic Committee due to Olympic Doping.(2018)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234225" y="25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Winter Olympics Medal Result Since Last Twenty Years</a:t>
            </a:r>
            <a:r>
              <a:rPr lang="en"/>
              <a:t> 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75" y="862750"/>
            <a:ext cx="5352933" cy="40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5792500" y="1385150"/>
            <a:ext cx="29622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Canada has the absolute predominance in Winter Olympics. Most of them come from Ice Hockey, Curling.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 took most of the silver medals.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Finland took the most of the bronze medals.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height, weight, age, and region based trends overtime in the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HP 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HP Filter analysis good for identifying long term trends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bad at short term trends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general ill advised (did not know this going into this), however we found some interesting uses for HP Filter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 algorithm makes models PC1, PC2, PC3…PCn, with the most variance contained in PC1, and the least in PCn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plotted PC1 vs. PC2 to visualize which years contributed the most to the total deviation in each of the 4 analyzed variables throughout history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 for Trend Analysis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Hodrick-Prescott decomposition is generally used to create a time series analysis of economic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series is composed of three parts, a trend component 𝛕</a:t>
            </a:r>
            <a:r>
              <a:rPr baseline="-25000" lang="en"/>
              <a:t>t</a:t>
            </a:r>
            <a:r>
              <a:rPr lang="en"/>
              <a:t> , a cyclical component c</a:t>
            </a:r>
            <a:r>
              <a:rPr baseline="-25000" lang="en"/>
              <a:t>t</a:t>
            </a:r>
            <a:r>
              <a:rPr lang="en"/>
              <a:t>, and an error component ϵ</a:t>
            </a:r>
            <a:r>
              <a:rPr baseline="-25000" lang="en"/>
              <a:t>t</a:t>
            </a:r>
            <a:r>
              <a:rPr lang="en"/>
              <a:t>, such that the series is described as y</a:t>
            </a:r>
            <a:r>
              <a:rPr baseline="-25000" lang="en"/>
              <a:t>t</a:t>
            </a:r>
            <a:r>
              <a:rPr lang="en"/>
              <a:t> = 𝛕</a:t>
            </a:r>
            <a:r>
              <a:rPr baseline="-25000" lang="en"/>
              <a:t>t</a:t>
            </a:r>
            <a:r>
              <a:rPr lang="en"/>
              <a:t> + ϵ</a:t>
            </a:r>
            <a:r>
              <a:rPr baseline="-25000" lang="en"/>
              <a:t>t</a:t>
            </a:r>
            <a:r>
              <a:rPr lang="en"/>
              <a:t> +c</a:t>
            </a:r>
            <a:r>
              <a:rPr baseline="-25000" lang="en"/>
              <a:t>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looked for consistent trends over time and confirmed these were not due to outliers by performing Principal Component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Ex: What are the trends in age over time in Alpine Skiing?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Principal component analysis uses orthogonal transformation to create a transform of a set of potentially correlated variables to a set of  linearly uncorrelated variables (principal components).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Plotting and the principal components and looking at the distribution along the x-axis will tell us if the values are in fact uncorrelated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Analyzing the first two principal components takes into account the vast majority of variance in a dataset, so we plot these against each other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In summary, we looked for clear trends in HP analysis across multiple trend/cycle lines and looked for nonuniform distributions in PCA graphs.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HP Filter is great for removing noise in long term trends</a:t>
            </a:r>
            <a:endParaRPr sz="2600"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0" y="148907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450" y="1653475"/>
            <a:ext cx="5244552" cy="26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Olympic athlete data to find data distributions related to variables such as Gender, Age, Season and Sports.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Visualize the medal result on a map and the top 8 countries of last 20 years.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for general trends in Olympic athlete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68075" y="2489425"/>
            <a:ext cx="8520600" cy="1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Dataset</a:t>
            </a:r>
            <a:endParaRPr sz="2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https://www.kaggle.com/heesoo37/120-years-of-olympic-history-athletes-and-results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https://www.kaggle.com/the-guardian/olympic-games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of athletes and medal results from all summer games and winter games.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Filter is bad at analyzing sudden trends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4" y="1861277"/>
            <a:ext cx="3855375" cy="257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250" y="1861275"/>
            <a:ext cx="5003298" cy="250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PCA overfits time-course distributions to drastic changes</a:t>
            </a:r>
            <a:endParaRPr sz="2600"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2884602" cy="19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63" y="2940800"/>
            <a:ext cx="3118074" cy="20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68875"/>
            <a:ext cx="3413500" cy="227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3525" y="3154625"/>
            <a:ext cx="3118050" cy="18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/>
          <p:nvPr/>
        </p:nvSpPr>
        <p:spPr>
          <a:xfrm>
            <a:off x="3211050" y="1508175"/>
            <a:ext cx="1206000" cy="66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/>
          <p:nvPr/>
        </p:nvSpPr>
        <p:spPr>
          <a:xfrm>
            <a:off x="3211050" y="3641775"/>
            <a:ext cx="1206000" cy="66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700" y="2193975"/>
            <a:ext cx="5532903" cy="276645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>
            <p:ph type="title"/>
          </p:nvPr>
        </p:nvSpPr>
        <p:spPr>
          <a:xfrm>
            <a:off x="83100" y="140225"/>
            <a:ext cx="37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Inflection Pattern</a:t>
            </a:r>
            <a:endParaRPr/>
          </a:p>
        </p:txBody>
      </p:sp>
      <p:sp>
        <p:nvSpPr>
          <p:cNvPr id="201" name="Google Shape;201;p34"/>
          <p:cNvSpPr txBox="1"/>
          <p:nvPr/>
        </p:nvSpPr>
        <p:spPr>
          <a:xfrm>
            <a:off x="3628875" y="244100"/>
            <a:ext cx="54231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Softball average weights increased drastically in short time period from 1996 to 2008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systematic, we should see lower weights decrease and larger weights increasing in frequency at the the same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can see this trend in the inflection in the HP cycle graph.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PCA shows this single 4 year spike accounted for the vast majority of weight shifts over time in softball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" y="636725"/>
            <a:ext cx="3641138" cy="24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19800"/>
            <a:ext cx="3189425" cy="19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/>
          <p:nvPr/>
        </p:nvSpPr>
        <p:spPr>
          <a:xfrm>
            <a:off x="4555200" y="3400575"/>
            <a:ext cx="581100" cy="79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525" y="2252625"/>
            <a:ext cx="5521500" cy="27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>
            <p:ph type="title"/>
          </p:nvPr>
        </p:nvSpPr>
        <p:spPr>
          <a:xfrm>
            <a:off x="83100" y="64025"/>
            <a:ext cx="37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Inflection Pattern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9624"/>
            <a:ext cx="3705075" cy="24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25" y="3069975"/>
            <a:ext cx="3262050" cy="20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3628875" y="770075"/>
            <a:ext cx="55215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Snowboarding </a:t>
            </a:r>
            <a:r>
              <a:rPr lang="en"/>
              <a:t>Olympian</a:t>
            </a:r>
            <a:r>
              <a:rPr lang="en"/>
              <a:t> average weights increased significantly from 1998 to 2010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Same trend as we saw in softball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Strong inflection in 2012 ⇒ can we predict that snowboarding average weight will continue to decrease for some time?</a:t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4707600" y="3324375"/>
            <a:ext cx="581100" cy="79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/>
          <p:nvPr/>
        </p:nvSpPr>
        <p:spPr>
          <a:xfrm>
            <a:off x="7679400" y="3248175"/>
            <a:ext cx="581100" cy="799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35"/>
          <p:cNvCxnSpPr>
            <a:stCxn id="215" idx="0"/>
          </p:cNvCxnSpPr>
          <p:nvPr/>
        </p:nvCxnSpPr>
        <p:spPr>
          <a:xfrm rot="10800000">
            <a:off x="7657050" y="1900575"/>
            <a:ext cx="312900" cy="134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2511775" y="2059475"/>
            <a:ext cx="372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Analysis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Summer VS. Winter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Gender Inequality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 Distribution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Popular Sports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30175"/>
            <a:ext cx="8520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Summer VS. Winter in 120-year Olympic History Dataset</a:t>
            </a:r>
            <a:endParaRPr sz="18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88" y="887125"/>
            <a:ext cx="7708820" cy="40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0" y="1343050"/>
            <a:ext cx="3369975" cy="31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 b="-1729" l="0" r="4379" t="0"/>
          <a:stretch/>
        </p:blipFill>
        <p:spPr>
          <a:xfrm>
            <a:off x="3613000" y="1343050"/>
            <a:ext cx="5464575" cy="34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Gender Inequality</a:t>
            </a:r>
            <a:endParaRPr sz="1800"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851550" y="2024975"/>
            <a:ext cx="38058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Number of male athletes is approximately 3 times of female athletes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00" y="1135275"/>
            <a:ext cx="3864675" cy="38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826775" y="3171500"/>
            <a:ext cx="8016000" cy="13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World War II,  the number of female athletes started increasing rapidly.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gap between male and female athletes is getting smaller and smaller.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6626" cy="2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134" y="152400"/>
            <a:ext cx="4356642" cy="2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Age Distribution in Summer Games</a:t>
            </a:r>
            <a:endParaRPr sz="1800"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5852475" y="1085975"/>
            <a:ext cx="29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golden age for athletes is between 20 and 30.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average age of athletes is increasing.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average age of female athletes is lower than age of male.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0" y="1079675"/>
            <a:ext cx="5715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Most Popular Sports</a:t>
            </a:r>
            <a:endParaRPr sz="1800"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6330300" y="1588000"/>
            <a:ext cx="25020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Athletics, Gymnastics, and Swimming are always the most generalized sports in summer games.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